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>
        <p:scale>
          <a:sx n="60" d="100"/>
          <a:sy n="60" d="100"/>
        </p:scale>
        <p:origin x="-3492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0EAA62-A1C9-40CD-8AE5-78B01765F119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B1D9A2-946E-4517-A15D-0A2FDA00D7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Официальное мобильное приложение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ГИС «АСУ РСО»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(электронный дневник)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3371" r="26723" b="27816"/>
          <a:stretch/>
        </p:blipFill>
        <p:spPr bwMode="auto">
          <a:xfrm>
            <a:off x="251520" y="4293096"/>
            <a:ext cx="3960440" cy="231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«Школьный Дневник СГО» позволяет ученику или родителю получать на смартфон или планшет: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dirty="0" smtClean="0"/>
              <a:t>расписание уроков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dirty="0" smtClean="0"/>
              <a:t>домашние задания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dirty="0" smtClean="0"/>
              <a:t>текущие и итоговые оценки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dirty="0" smtClean="0"/>
              <a:t> информацию о событиях в своей школе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b="1" dirty="0" smtClean="0"/>
              <a:t> объявления и иную информацию, размещаемую в ГИС «АСУ РСО»</a:t>
            </a:r>
          </a:p>
          <a:p>
            <a:pPr algn="just"/>
            <a:endParaRPr lang="ru-RU" sz="2300" b="1" dirty="0" smtClean="0"/>
          </a:p>
          <a:p>
            <a:pPr algn="just"/>
            <a:r>
              <a:rPr lang="ru-RU" sz="2300" b="1" dirty="0" smtClean="0"/>
              <a:t>Приложение получает информацию из ГИС «АСУ РСО» в режиме онлайн.</a:t>
            </a:r>
          </a:p>
          <a:p>
            <a:pPr algn="just"/>
            <a:endParaRPr lang="ru-RU" sz="2300" b="1" dirty="0" smtClean="0"/>
          </a:p>
          <a:p>
            <a:pPr algn="just"/>
            <a:r>
              <a:rPr lang="ru-RU" sz="2300" b="1" dirty="0" smtClean="0"/>
              <a:t>«Школьный Дневник СГО» разработан для смартфонов и планшетов под управлением операционной системы </a:t>
            </a:r>
            <a:r>
              <a:rPr lang="ru-RU" sz="2300" b="1" dirty="0" err="1" smtClean="0"/>
              <a:t>Windows</a:t>
            </a:r>
            <a:r>
              <a:rPr lang="ru-RU" sz="2300" b="1" dirty="0" smtClean="0"/>
              <a:t> 8.1 / </a:t>
            </a:r>
            <a:r>
              <a:rPr lang="ru-RU" sz="2300" b="1" dirty="0" err="1" smtClean="0"/>
              <a:t>Windows</a:t>
            </a:r>
            <a:r>
              <a:rPr lang="ru-RU" sz="2300" b="1" dirty="0" smtClean="0"/>
              <a:t> 10 и устройств на платформах </a:t>
            </a:r>
            <a:r>
              <a:rPr lang="ru-RU" sz="2300" b="1" dirty="0" err="1" smtClean="0"/>
              <a:t>Android</a:t>
            </a:r>
            <a:r>
              <a:rPr lang="ru-RU" sz="2300" b="1" dirty="0" smtClean="0"/>
              <a:t> и </a:t>
            </a:r>
            <a:r>
              <a:rPr lang="ru-RU" sz="2300" b="1" dirty="0" err="1" smtClean="0"/>
              <a:t>iOS</a:t>
            </a:r>
            <a:r>
              <a:rPr lang="ru-RU" sz="2300" b="1" dirty="0" smtClean="0"/>
              <a:t>. </a:t>
            </a:r>
          </a:p>
          <a:p>
            <a:pPr algn="just"/>
            <a:endParaRPr lang="ru-RU" sz="2300" b="1" dirty="0"/>
          </a:p>
          <a:p>
            <a:pPr algn="just"/>
            <a:r>
              <a:rPr lang="ru-RU" sz="2300" b="1" dirty="0" smtClean="0"/>
              <a:t>Язык интерфейсов системы приложения – русский.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35154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Необходимо использовать исключительно официальную версию мобильного приложения – «Школьный Дневник СГО».</a:t>
            </a:r>
          </a:p>
          <a:p>
            <a:pPr algn="just"/>
            <a:r>
              <a:rPr lang="ru-RU" sz="2000" dirty="0" smtClean="0"/>
              <a:t>Мобильное приложение бесплатно и устанавливается из 3 официальных магазинов приложение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r="34851" b="14826"/>
          <a:stretch/>
        </p:blipFill>
        <p:spPr bwMode="auto">
          <a:xfrm>
            <a:off x="395536" y="1757381"/>
            <a:ext cx="3956850" cy="25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9238" r="7014" b="8772"/>
          <a:stretch/>
        </p:blipFill>
        <p:spPr bwMode="auto">
          <a:xfrm>
            <a:off x="4484191" y="1770277"/>
            <a:ext cx="4406136" cy="25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3533" r="23210" b="32122"/>
          <a:stretch/>
        </p:blipFill>
        <p:spPr bwMode="auto">
          <a:xfrm>
            <a:off x="2323951" y="4443215"/>
            <a:ext cx="4320480" cy="22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Доступ в «Школьный Дневник СГО» осуществляется только после новой регистрации и получения нового пароля исключительно для мобильного приложения!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Логин и пароль от </a:t>
            </a:r>
            <a:r>
              <a:rPr lang="en-US" sz="2400" dirty="0" smtClean="0">
                <a:solidFill>
                  <a:srgbClr val="FF0000"/>
                </a:solidFill>
              </a:rPr>
              <a:t>desktop</a:t>
            </a:r>
            <a:r>
              <a:rPr lang="ru-RU" sz="2400" dirty="0" smtClean="0">
                <a:solidFill>
                  <a:srgbClr val="FF0000"/>
                </a:solidFill>
              </a:rPr>
              <a:t>- версии не используется!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4259" r="22917" b="7778"/>
          <a:stretch/>
        </p:blipFill>
        <p:spPr bwMode="auto">
          <a:xfrm>
            <a:off x="332978" y="2276872"/>
            <a:ext cx="8379668" cy="343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184452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50987"/>
            <a:ext cx="3184452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228184" y="2060848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8056" y="2636912"/>
            <a:ext cx="172819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FF0000"/>
                </a:solidFill>
              </a:rPr>
              <a:t>Предупреждение!</a:t>
            </a:r>
          </a:p>
          <a:p>
            <a:pPr algn="just"/>
            <a:r>
              <a:rPr lang="ru-RU" sz="2300" dirty="0" smtClean="0"/>
              <a:t>Нельзя скачивать сторонние приложения, авторы которых предлагают доступ к ГИС «АСУ РСО» при получении логина и пароля для доступа.</a:t>
            </a:r>
          </a:p>
          <a:p>
            <a:pPr algn="just"/>
            <a:r>
              <a:rPr lang="ru-RU" sz="2300" dirty="0" smtClean="0"/>
              <a:t>Примеры:</a:t>
            </a:r>
            <a:endParaRPr lang="ru-RU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2534" r="30345" b="47586"/>
          <a:stretch/>
        </p:blipFill>
        <p:spPr bwMode="auto">
          <a:xfrm>
            <a:off x="323529" y="2134831"/>
            <a:ext cx="3845264" cy="17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8889" r="34310" b="9732"/>
          <a:stretch/>
        </p:blipFill>
        <p:spPr bwMode="auto">
          <a:xfrm>
            <a:off x="5004048" y="2087976"/>
            <a:ext cx="2808312" cy="19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873" r="24052" b="6858"/>
          <a:stretch/>
        </p:blipFill>
        <p:spPr bwMode="auto">
          <a:xfrm>
            <a:off x="583497" y="4005065"/>
            <a:ext cx="33253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3027" r="20000" b="8850"/>
          <a:stretch/>
        </p:blipFill>
        <p:spPr bwMode="auto">
          <a:xfrm>
            <a:off x="4548473" y="4149080"/>
            <a:ext cx="3719462" cy="25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 smtClean="0"/>
          </a:p>
          <a:p>
            <a:pPr algn="ctr"/>
            <a:endParaRPr lang="ru-RU" sz="2500" b="1" dirty="0"/>
          </a:p>
          <a:p>
            <a:pPr algn="ctr"/>
            <a:endParaRPr lang="ru-RU" sz="2500" b="1" dirty="0" smtClean="0"/>
          </a:p>
          <a:p>
            <a:pPr algn="ctr"/>
            <a:endParaRPr lang="ru-RU" sz="2500" b="1" dirty="0"/>
          </a:p>
          <a:p>
            <a:pPr algn="ctr"/>
            <a:endParaRPr lang="ru-RU" sz="2500" b="1" dirty="0" smtClean="0"/>
          </a:p>
          <a:p>
            <a:pPr algn="ctr"/>
            <a:endParaRPr lang="ru-RU" sz="2500" b="1" dirty="0"/>
          </a:p>
          <a:p>
            <a:pPr algn="ctr"/>
            <a:r>
              <a:rPr lang="ru-RU" sz="3000" b="1" dirty="0" smtClean="0"/>
              <a:t>Спасибо за внимание!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3080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178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Официальное мобильное приложение  ГИС «АСУ РСО» (электронный дневник)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Официальное мобильное приложение  ГИС «АСУ РСО»</dc:title>
  <dc:creator>ччч</dc:creator>
  <cp:lastModifiedBy>ччч</cp:lastModifiedBy>
  <cp:revision>5</cp:revision>
  <dcterms:created xsi:type="dcterms:W3CDTF">2019-05-24T14:39:37Z</dcterms:created>
  <dcterms:modified xsi:type="dcterms:W3CDTF">2019-05-24T15:21:09Z</dcterms:modified>
</cp:coreProperties>
</file>